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      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Саин\Desktop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22518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Саин\Desktop\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-168235"/>
            <a:ext cx="9144000" cy="702623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Саин\Desktop\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60469" y="0"/>
            <a:ext cx="9613661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Саин\Desktop\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90287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PresentationFormat>Экран (4:3)</PresentationFormat>
  <Paragraphs>1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      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      </dc:title>
  <dc:creator>Саин</dc:creator>
  <cp:lastModifiedBy>Саин</cp:lastModifiedBy>
  <cp:revision>1</cp:revision>
  <dcterms:created xsi:type="dcterms:W3CDTF">2016-10-20T19:07:46Z</dcterms:created>
  <dcterms:modified xsi:type="dcterms:W3CDTF">2016-10-20T19:11:13Z</dcterms:modified>
</cp:coreProperties>
</file>